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528" y="285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21/03/12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jpeg"/><Relationship Id="rId10" Type="http://schemas.openxmlformats.org/officeDocument/2006/relationships/hyperlink" Target="mailto:Jaime.llado@dalecarnegie.es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CuadroTexto"/>
          <p:cNvSpPr txBox="1"/>
          <p:nvPr/>
        </p:nvSpPr>
        <p:spPr>
          <a:xfrm>
            <a:off x="1196752" y="1496616"/>
            <a:ext cx="4680520" cy="7109637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" sz="2400" dirty="0" smtClean="0"/>
              <a:t>Un cliente </a:t>
            </a:r>
            <a:r>
              <a:rPr lang="es-ES" sz="2400" b="1" dirty="0" smtClean="0"/>
              <a:t>satisfecho</a:t>
            </a:r>
            <a:r>
              <a:rPr lang="es-ES" sz="2400" dirty="0" smtClean="0"/>
              <a:t> es un tesoro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 smtClean="0"/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" sz="2400" dirty="0" smtClean="0"/>
              <a:t>Un cliente nos hace un </a:t>
            </a:r>
            <a:r>
              <a:rPr lang="es-ES" sz="2400" b="1" dirty="0" smtClean="0"/>
              <a:t>favor</a:t>
            </a:r>
            <a:r>
              <a:rPr lang="es-ES" sz="2400" dirty="0" smtClean="0"/>
              <a:t> y un regalo  cuando viene a nuestro establecimiento y acude a nosotros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" sz="2400" dirty="0" smtClean="0"/>
              <a:t>Los clientes son las personas mas importantes de la empresa, </a:t>
            </a:r>
            <a:r>
              <a:rPr lang="es-ES" sz="2400" b="1" dirty="0" smtClean="0"/>
              <a:t>vivimos</a:t>
            </a:r>
            <a:r>
              <a:rPr lang="es-ES" sz="2400" dirty="0" smtClean="0"/>
              <a:t> de ellos y mantienen el negocio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" sz="2400" dirty="0" smtClean="0"/>
              <a:t>El cliente acude a nosotros por la experiencia que le haremos vivir y se acordará de </a:t>
            </a:r>
            <a:r>
              <a:rPr lang="es-ES" sz="2400" b="1" dirty="0" smtClean="0"/>
              <a:t>cómo le hemos hecho sentir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s-ES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" sz="2400" dirty="0" smtClean="0"/>
              <a:t>Nuestro reto profesional es el de conseguir clientes </a:t>
            </a:r>
            <a:r>
              <a:rPr lang="es-ES" sz="2400" b="1" dirty="0" smtClean="0"/>
              <a:t>satisfechos</a:t>
            </a:r>
            <a:r>
              <a:rPr lang="es-ES" sz="2400" dirty="0" smtClean="0"/>
              <a:t>, de manera </a:t>
            </a:r>
            <a:r>
              <a:rPr lang="es-ES" sz="2400" b="1" dirty="0" smtClean="0"/>
              <a:t>rentable</a:t>
            </a:r>
            <a:r>
              <a:rPr lang="es-ES" sz="2400" dirty="0" smtClean="0"/>
              <a:t>, que cada vez </a:t>
            </a:r>
            <a:r>
              <a:rPr lang="es-ES" sz="2400" b="1" dirty="0" smtClean="0"/>
              <a:t>deseen volver</a:t>
            </a:r>
            <a:endParaRPr lang="es-ES_tradnl" sz="24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9201472"/>
            <a:ext cx="6885384" cy="70452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6657"/>
            <a:ext cx="4293096" cy="78319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sz="2400" b="1" dirty="0" smtClean="0">
                <a:solidFill>
                  <a:schemeClr val="accent3">
                    <a:lumMod val="75000"/>
                  </a:schemeClr>
                </a:solidFill>
              </a:rPr>
              <a:t>Yo</a:t>
            </a:r>
            <a:r>
              <a:rPr lang="es-ES" sz="16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s-ES" sz="2400" b="1" dirty="0" smtClean="0">
                <a:solidFill>
                  <a:schemeClr val="accent3">
                    <a:lumMod val="75000"/>
                  </a:schemeClr>
                </a:solidFill>
              </a:rPr>
              <a:t>profesional, </a:t>
            </a:r>
            <a:r>
              <a:rPr lang="es-ES" sz="1600" dirty="0" smtClean="0">
                <a:solidFill>
                  <a:srgbClr val="002060"/>
                </a:solidFill>
              </a:rPr>
              <a:t>para  tener a los clientes de  mi lado debo tener presente  que.. ..</a:t>
            </a:r>
            <a:endParaRPr lang="es-ES" sz="1200" dirty="0" smtClean="0">
              <a:solidFill>
                <a:srgbClr val="002060"/>
              </a:solidFill>
            </a:endParaRPr>
          </a:p>
        </p:txBody>
      </p:sp>
      <p:pic>
        <p:nvPicPr>
          <p:cNvPr id="1029" name="Picture 5" descr="C:\Docs\5 CHRIS - CLIENTES - PROYs\SANDOZ\FarmaCoach\FarmaCoach-Fotos\content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5264" y="5745088"/>
            <a:ext cx="835462" cy="1224136"/>
          </a:xfrm>
          <a:prstGeom prst="ellipse">
            <a:avLst/>
          </a:prstGeom>
          <a:noFill/>
        </p:spPr>
      </p:pic>
      <p:pic>
        <p:nvPicPr>
          <p:cNvPr id="1030" name="Picture 6" descr="C:\Docs\5 CHRIS - CLIENTES - PROYs\SANDOZ\FarmaCoach\FarmaCoach-Fotos\imagesCA4308U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08884">
            <a:off x="70599" y="2815791"/>
            <a:ext cx="1060763" cy="1591143"/>
          </a:xfrm>
          <a:prstGeom prst="ellipse">
            <a:avLst/>
          </a:prstGeom>
          <a:noFill/>
        </p:spPr>
      </p:pic>
      <p:pic>
        <p:nvPicPr>
          <p:cNvPr id="1031" name="Picture 7" descr="C:\Docs\5 CHRIS - CLIENTES - PROYs\SANDOZ\FarmaCoach\FarmaCoach-Fotos\contento.jpg"/>
          <p:cNvPicPr>
            <a:picLocks noChangeAspect="1" noChangeArrowheads="1"/>
          </p:cNvPicPr>
          <p:nvPr/>
        </p:nvPicPr>
        <p:blipFill>
          <a:blip r:embed="rId4" cstate="print"/>
          <a:srcRect l="6045" b="11233"/>
          <a:stretch>
            <a:fillRect/>
          </a:stretch>
        </p:blipFill>
        <p:spPr bwMode="auto">
          <a:xfrm rot="549179">
            <a:off x="5525848" y="2558259"/>
            <a:ext cx="759046" cy="1074454"/>
          </a:xfrm>
          <a:prstGeom prst="ellipse">
            <a:avLst/>
          </a:prstGeom>
          <a:noFill/>
        </p:spPr>
      </p:pic>
      <p:pic>
        <p:nvPicPr>
          <p:cNvPr id="1032" name="Picture 8" descr="C:\Docs\5 CHRIS - CLIENTES - PROYs\SANDOZ\FarmaCoach\FarmaCoach-Fotos\content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980342">
            <a:off x="162164" y="814282"/>
            <a:ext cx="1368523" cy="1043019"/>
          </a:xfrm>
          <a:prstGeom prst="ellipse">
            <a:avLst/>
          </a:prstGeom>
          <a:noFill/>
        </p:spPr>
      </p:pic>
      <p:pic>
        <p:nvPicPr>
          <p:cNvPr id="5" name="Picture 2" descr="C:\Docs\5 CHRIS - CLIENTES - PROYs\SANDOZ\FarmaCoach\FarmaCoach-Fotos\abuela-contenta_ar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321152"/>
            <a:ext cx="1008112" cy="1108923"/>
          </a:xfrm>
          <a:prstGeom prst="ellipse">
            <a:avLst/>
          </a:prstGeom>
          <a:noFill/>
        </p:spPr>
      </p:pic>
      <p:pic>
        <p:nvPicPr>
          <p:cNvPr id="9" name="Picture 3" descr="C:\Docs\5 CHRIS - CLIENTES - PROYs\SANDOZ\FarmaCoach\FarmaCoach-Fotos\abuelo content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93096" y="560512"/>
            <a:ext cx="1325401" cy="936104"/>
          </a:xfrm>
          <a:prstGeom prst="ellipse">
            <a:avLst/>
          </a:prstGeom>
          <a:noFill/>
        </p:spPr>
      </p:pic>
      <p:sp>
        <p:nvSpPr>
          <p:cNvPr id="25" name="24 CuadroTexto"/>
          <p:cNvSpPr txBox="1"/>
          <p:nvPr/>
        </p:nvSpPr>
        <p:spPr>
          <a:xfrm>
            <a:off x="332656" y="9321225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bg1"/>
                </a:solidFill>
                <a:latin typeface="Arial Black" pitchFamily="34" charset="0"/>
              </a:rPr>
              <a:t>¡ Gracias por tu atención… !</a:t>
            </a:r>
            <a:endParaRPr lang="es-ES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33 CuadroTexto"/>
          <p:cNvSpPr txBox="1"/>
          <p:nvPr/>
        </p:nvSpPr>
        <p:spPr>
          <a:xfrm>
            <a:off x="-71445" y="9034221"/>
            <a:ext cx="1008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800" dirty="0" smtClean="0"/>
              <a:t>Doc.#2a</a:t>
            </a:r>
            <a:endParaRPr lang="es-ES" sz="800" dirty="0"/>
          </a:p>
        </p:txBody>
      </p:sp>
      <p:pic>
        <p:nvPicPr>
          <p:cNvPr id="22" name="Imagen 5" descr="Retail-logo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264" y="8625408"/>
            <a:ext cx="978768" cy="49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7" descr="O:\MARKETING\LOGOTIPS\LOGO 02 RGB si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53" b="27554"/>
          <a:stretch>
            <a:fillRect/>
          </a:stretch>
        </p:blipFill>
        <p:spPr bwMode="auto">
          <a:xfrm>
            <a:off x="5733256" y="9231150"/>
            <a:ext cx="1046776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uadroTexto 23"/>
          <p:cNvSpPr txBox="1"/>
          <p:nvPr/>
        </p:nvSpPr>
        <p:spPr>
          <a:xfrm>
            <a:off x="5616623" y="9464059"/>
            <a:ext cx="1340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schemeClr val="bg1"/>
                </a:solidFill>
                <a:hlinkClick r:id="rId10"/>
              </a:rPr>
              <a:t>Jaime.llado@dalecarnegie.es</a:t>
            </a:r>
            <a:endParaRPr lang="en-GB" sz="600" dirty="0" smtClean="0">
              <a:solidFill>
                <a:schemeClr val="bg1"/>
              </a:solidFill>
            </a:endParaRPr>
          </a:p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Tel : +34 935 175 792</a:t>
            </a:r>
          </a:p>
          <a:p>
            <a:pPr algn="ctr"/>
            <a:r>
              <a:rPr lang="en-GB" sz="600" dirty="0" err="1" smtClean="0">
                <a:solidFill>
                  <a:schemeClr val="bg1"/>
                </a:solidFill>
              </a:rPr>
              <a:t>Dirección</a:t>
            </a:r>
            <a:r>
              <a:rPr lang="en-GB" sz="600" dirty="0" smtClean="0">
                <a:solidFill>
                  <a:schemeClr val="bg1"/>
                </a:solidFill>
              </a:rPr>
              <a:t> y </a:t>
            </a:r>
            <a:r>
              <a:rPr lang="en-GB" sz="600" dirty="0" err="1" smtClean="0">
                <a:solidFill>
                  <a:schemeClr val="bg1"/>
                </a:solidFill>
              </a:rPr>
              <a:t>coordinación</a:t>
            </a:r>
            <a:r>
              <a:rPr lang="en-GB" sz="600" dirty="0" smtClean="0">
                <a:solidFill>
                  <a:schemeClr val="bg1"/>
                </a:solidFill>
              </a:rPr>
              <a:t> </a:t>
            </a:r>
            <a:r>
              <a:rPr lang="en-GB" sz="600" dirty="0" err="1" smtClean="0">
                <a:solidFill>
                  <a:schemeClr val="bg1"/>
                </a:solidFill>
              </a:rPr>
              <a:t>operativa</a:t>
            </a:r>
            <a:r>
              <a:rPr lang="en-GB" sz="600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GB" sz="600" dirty="0">
                <a:solidFill>
                  <a:schemeClr val="bg1"/>
                </a:solidFill>
              </a:rPr>
              <a:t>P</a:t>
            </a:r>
            <a:r>
              <a:rPr lang="en-GB" sz="600" dirty="0" smtClean="0">
                <a:solidFill>
                  <a:schemeClr val="bg1"/>
                </a:solidFill>
              </a:rPr>
              <a:t>eople </a:t>
            </a:r>
            <a:r>
              <a:rPr lang="en-GB" sz="600" dirty="0">
                <a:solidFill>
                  <a:schemeClr val="bg1"/>
                </a:solidFill>
              </a:rPr>
              <a:t>S</a:t>
            </a:r>
            <a:r>
              <a:rPr lang="en-GB" sz="600" dirty="0" smtClean="0">
                <a:solidFill>
                  <a:schemeClr val="bg1"/>
                </a:solidFill>
              </a:rPr>
              <a:t>olutions </a:t>
            </a:r>
            <a:r>
              <a:rPr lang="en-GB" sz="600" dirty="0">
                <a:solidFill>
                  <a:schemeClr val="bg1"/>
                </a:solidFill>
              </a:rPr>
              <a:t>C</a:t>
            </a:r>
            <a:r>
              <a:rPr lang="en-GB" sz="600" dirty="0" smtClean="0">
                <a:solidFill>
                  <a:schemeClr val="bg1"/>
                </a:solidFill>
              </a:rPr>
              <a:t>onsulting SL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7" name="7 CuadroTexto"/>
          <p:cNvSpPr txBox="1"/>
          <p:nvPr/>
        </p:nvSpPr>
        <p:spPr>
          <a:xfrm>
            <a:off x="5805264" y="8481392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 smtClean="0"/>
              <a:t>Taller</a:t>
            </a:r>
            <a:r>
              <a:rPr lang="es-ES_tradnl" sz="1000" dirty="0" smtClean="0"/>
              <a:t> </a:t>
            </a:r>
            <a:r>
              <a:rPr lang="es-ES_tradnl" sz="1000" dirty="0" smtClean="0"/>
              <a:t>:</a:t>
            </a:r>
            <a:endParaRPr lang="es-E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135</Words>
  <Application>Microsoft Macintosh PowerPoint</Application>
  <PresentationFormat>A4 (210x297 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45</cp:revision>
  <dcterms:created xsi:type="dcterms:W3CDTF">2011-05-19T06:47:16Z</dcterms:created>
  <dcterms:modified xsi:type="dcterms:W3CDTF">2012-03-21T08:17:13Z</dcterms:modified>
</cp:coreProperties>
</file>